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3" pos="720" userDrawn="1">
          <p15:clr>
            <a:srgbClr val="A4A3A4"/>
          </p15:clr>
        </p15:guide>
        <p15:guide id="4" pos="20016" userDrawn="1">
          <p15:clr>
            <a:srgbClr val="A4A3A4"/>
          </p15:clr>
        </p15:guide>
        <p15:guide id="5" orient="horz" pos="13104" userDrawn="1">
          <p15:clr>
            <a:srgbClr val="A4A3A4"/>
          </p15:clr>
        </p15:guide>
        <p15:guide id="6" pos="5112" userDrawn="1">
          <p15:clr>
            <a:srgbClr val="A4A3A4"/>
          </p15:clr>
        </p15:guide>
        <p15:guide id="7" pos="5688" userDrawn="1">
          <p15:clr>
            <a:srgbClr val="A4A3A4"/>
          </p15:clr>
        </p15:guide>
        <p15:guide id="8" pos="10080" userDrawn="1">
          <p15:clr>
            <a:srgbClr val="A4A3A4"/>
          </p15:clr>
        </p15:guide>
        <p15:guide id="9" pos="10656" userDrawn="1">
          <p15:clr>
            <a:srgbClr val="A4A3A4"/>
          </p15:clr>
        </p15:guide>
        <p15:guide id="10" pos="15048" userDrawn="1">
          <p15:clr>
            <a:srgbClr val="A4A3A4"/>
          </p15:clr>
        </p15:guide>
        <p15:guide id="11" pos="156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/>
    <p:restoredTop sz="94744"/>
  </p:normalViewPr>
  <p:slideViewPr>
    <p:cSldViewPr snapToGrid="0" snapToObjects="1" showGuides="1">
      <p:cViewPr>
        <p:scale>
          <a:sx n="35" d="100"/>
          <a:sy n="35" d="100"/>
        </p:scale>
        <p:origin x="2256" y="416"/>
      </p:cViewPr>
      <p:guideLst>
        <p:guide orient="horz" pos="720"/>
        <p:guide pos="720"/>
        <p:guide pos="20016"/>
        <p:guide orient="horz" pos="13104"/>
        <p:guide pos="5112"/>
        <p:guide pos="5688"/>
        <p:guide pos="10080"/>
        <p:guide pos="10656"/>
        <p:guide pos="15048"/>
        <p:guide pos="156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B3-A54D-990A-AF75B8BD11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B3-A54D-990A-AF75B8BD116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B3-A54D-990A-AF75B8BD11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303792"/>
        <c:axId val="-162018960"/>
      </c:barChart>
      <c:catAx>
        <c:axId val="-16230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162018960"/>
        <c:crosses val="autoZero"/>
        <c:auto val="1"/>
        <c:lblAlgn val="ctr"/>
        <c:lblOffset val="100"/>
        <c:noMultiLvlLbl val="0"/>
      </c:catAx>
      <c:valAx>
        <c:axId val="-16201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162303792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91-C748-920A-791D54A6B7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91-C748-920A-791D54A6B7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391-C748-920A-791D54A6B7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91-C748-920A-791D54A6B7F9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391-C748-920A-791D54A6B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E3C-2243-9572-209DF97810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E3C-2243-9572-209DF97810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E3C-2243-9572-209DF97810E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E3C-2243-9572-209DF97810E5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E3C-2243-9572-209DF97810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45-2742-8342-3D2E41FBA3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45-2742-8342-3D2E41FBA3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45-2742-8342-3D2E41FBA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8953008"/>
        <c:axId val="-209248688"/>
      </c:lineChart>
      <c:catAx>
        <c:axId val="-218953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9248688"/>
        <c:crosses val="autoZero"/>
        <c:auto val="1"/>
        <c:lblAlgn val="ctr"/>
        <c:lblOffset val="100"/>
        <c:noMultiLvlLbl val="0"/>
      </c:catAx>
      <c:valAx>
        <c:axId val="-20924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18953008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0EEA-D0D3-8B4B-92D4-DEB51ACFF84E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chart" Target="../charts/chart5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image" Target="../media/image4.emf"/><Relationship Id="rId4" Type="http://schemas.openxmlformats.org/officeDocument/2006/relationships/chart" Target="../charts/chart2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Purple Header Bar"/>
          <p:cNvSpPr/>
          <p:nvPr/>
        </p:nvSpPr>
        <p:spPr>
          <a:xfrm>
            <a:off x="0" y="0"/>
            <a:ext cx="32918400" cy="480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53668"/>
            <a:ext cx="27980640" cy="1706882"/>
          </a:xfrm>
        </p:spPr>
        <p:txBody>
          <a:bodyPr anchor="b">
            <a:normAutofit/>
          </a:bodyPr>
          <a:lstStyle/>
          <a:p>
            <a:pPr algn="l"/>
            <a:r>
              <a:rPr lang="en-US" sz="11500" b="1" dirty="0">
                <a:solidFill>
                  <a:srgbClr val="FFFFFF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PROJECT TITLE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68400" y="3950209"/>
            <a:ext cx="20922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FF"/>
                </a:solidFill>
                <a:latin typeface="Open Sans" charset="0"/>
                <a:ea typeface="Open Sans" charset="0"/>
                <a:cs typeface="Open Sans" charset="0"/>
              </a:rPr>
              <a:t>First Name Last Name, First Name Last Name, First Name Last Name</a:t>
            </a:r>
          </a:p>
          <a:p>
            <a:endParaRPr lang="en-US" sz="3000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8400" y="5458380"/>
            <a:ext cx="6967728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latin typeface="Uni Sans Book" charset="0"/>
                <a:ea typeface="Uni Sans Book" charset="0"/>
                <a:cs typeface="Uni Sans Book" charset="0"/>
              </a:rPr>
              <a:t>SUBHEAD INTRO SIT AMET, CONSECTETUR ADIPISCING. DUIS VEL MASSA EU IPSUM TINCIDUNT CONGUE SIT AMET AC ORCI.  </a:t>
            </a:r>
          </a:p>
          <a:p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egestas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Vestibulum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ante ipsum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primis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in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faucibus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luctus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et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ultrices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posuere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cubilia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Curae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;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Nulla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risus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ullamcorper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arcu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tristique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suscipit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urna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Mauris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arcu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nisi.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luctus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et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ultrices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posuere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cubilia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Curae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;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Nulla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risus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ullamcorper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arcu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tristique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suscipit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urna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Mauris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arcu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nisi. </a:t>
            </a:r>
          </a:p>
        </p:txBody>
      </p:sp>
      <p:sp>
        <p:nvSpPr>
          <p:cNvPr id="14" name="Rectangle 13" descr="Purple box for quick facts"/>
          <p:cNvSpPr/>
          <p:nvPr/>
        </p:nvSpPr>
        <p:spPr>
          <a:xfrm>
            <a:off x="1168400" y="14808200"/>
            <a:ext cx="6967728" cy="599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515365" y="15207928"/>
            <a:ext cx="627379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BOX HEADER FOR YOUR QUICK FACTS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20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56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76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167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 lorem ipsum dolor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76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charset="2"/>
              <a:buChar char="Ø"/>
            </a:pPr>
            <a:endParaRPr lang="en-US" sz="2200" dirty="0">
              <a:solidFill>
                <a:srgbClr val="FFFFFF"/>
              </a:solidFill>
            </a:endParaRPr>
          </a:p>
        </p:txBody>
      </p:sp>
      <p:graphicFrame>
        <p:nvGraphicFramePr>
          <p:cNvPr id="15" name="Chart 14" descr="Place holder Bar Graph"/>
          <p:cNvGraphicFramePr/>
          <p:nvPr>
            <p:extLst>
              <p:ext uri="{D42A27DB-BD31-4B8C-83A1-F6EECF244321}">
                <p14:modId xmlns:p14="http://schemas.microsoft.com/office/powerpoint/2010/main" val="1444530985"/>
              </p:ext>
            </p:extLst>
          </p:nvPr>
        </p:nvGraphicFramePr>
        <p:xfrm>
          <a:off x="9496587" y="6055531"/>
          <a:ext cx="6429213" cy="346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/>
          <p:cNvSpPr txBox="1"/>
          <p:nvPr/>
        </p:nvSpPr>
        <p:spPr>
          <a:xfrm rot="10800000">
            <a:off x="9034922" y="6225152"/>
            <a:ext cx="461665" cy="27839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grpSp>
        <p:nvGrpSpPr>
          <p:cNvPr id="23" name="Group 22" descr="Section Header and gold boundless bar"/>
          <p:cNvGrpSpPr/>
          <p:nvPr/>
        </p:nvGrpSpPr>
        <p:grpSpPr>
          <a:xfrm>
            <a:off x="8919188" y="10586430"/>
            <a:ext cx="6972300" cy="904357"/>
            <a:chOff x="8956548" y="11722608"/>
            <a:chExt cx="6972300" cy="904357"/>
          </a:xfrm>
        </p:grpSpPr>
        <p:sp>
          <p:nvSpPr>
            <p:cNvPr id="16" name="TextBox 15" descr="Section Header and gold boundless bar"/>
            <p:cNvSpPr txBox="1"/>
            <p:nvPr/>
          </p:nvSpPr>
          <p:spPr>
            <a:xfrm>
              <a:off x="8956548" y="11722608"/>
              <a:ext cx="69723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18" name="Picture 17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9895" y="12514189"/>
              <a:ext cx="1399032" cy="112776"/>
            </a:xfrm>
            <a:prstGeom prst="rect">
              <a:avLst/>
            </a:prstGeom>
          </p:spPr>
        </p:pic>
      </p:grpSp>
      <p:sp>
        <p:nvSpPr>
          <p:cNvPr id="19" name="TextBox 18"/>
          <p:cNvSpPr txBox="1"/>
          <p:nvPr/>
        </p:nvSpPr>
        <p:spPr>
          <a:xfrm>
            <a:off x="9029699" y="11817796"/>
            <a:ext cx="69723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29700" y="20108345"/>
            <a:ext cx="697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Photo caption here Lorem ipsum dolor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</p:txBody>
      </p:sp>
      <p:sp>
        <p:nvSpPr>
          <p:cNvPr id="21" name="Rectangle 20" descr="Photo placeholder"/>
          <p:cNvSpPr/>
          <p:nvPr/>
        </p:nvSpPr>
        <p:spPr>
          <a:xfrm>
            <a:off x="9029698" y="16420713"/>
            <a:ext cx="6972302" cy="3563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82377" y="17971802"/>
            <a:ext cx="526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PHOTO HERE</a:t>
            </a:r>
          </a:p>
        </p:txBody>
      </p:sp>
      <p:grpSp>
        <p:nvGrpSpPr>
          <p:cNvPr id="25" name="Group 24" descr="Section Header and gold boundless bar"/>
          <p:cNvGrpSpPr/>
          <p:nvPr/>
        </p:nvGrpSpPr>
        <p:grpSpPr>
          <a:xfrm>
            <a:off x="16916400" y="5236522"/>
            <a:ext cx="6972300" cy="904357"/>
            <a:chOff x="8956548" y="11722608"/>
            <a:chExt cx="6972300" cy="904357"/>
          </a:xfrm>
        </p:grpSpPr>
        <p:sp>
          <p:nvSpPr>
            <p:cNvPr id="26" name="TextBox 25" descr="Section Header placeholder"/>
            <p:cNvSpPr txBox="1"/>
            <p:nvPr/>
          </p:nvSpPr>
          <p:spPr>
            <a:xfrm>
              <a:off x="8956548" y="11722608"/>
              <a:ext cx="69723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27" name="Picture 26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9895" y="12514189"/>
              <a:ext cx="1399032" cy="112776"/>
            </a:xfrm>
            <a:prstGeom prst="rect">
              <a:avLst/>
            </a:prstGeom>
          </p:spPr>
        </p:pic>
      </p:grpSp>
      <p:sp>
        <p:nvSpPr>
          <p:cNvPr id="28" name="TextBox 27"/>
          <p:cNvSpPr txBox="1"/>
          <p:nvPr/>
        </p:nvSpPr>
        <p:spPr>
          <a:xfrm>
            <a:off x="16989551" y="6471084"/>
            <a:ext cx="69723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grpSp>
        <p:nvGrpSpPr>
          <p:cNvPr id="29" name="Group 28" descr="Section Header and gold boundless bar"/>
          <p:cNvGrpSpPr/>
          <p:nvPr/>
        </p:nvGrpSpPr>
        <p:grpSpPr>
          <a:xfrm>
            <a:off x="24766523" y="10692637"/>
            <a:ext cx="6972300" cy="904357"/>
            <a:chOff x="8956548" y="11722608"/>
            <a:chExt cx="6972300" cy="904357"/>
          </a:xfrm>
        </p:grpSpPr>
        <p:sp>
          <p:nvSpPr>
            <p:cNvPr id="30" name="TextBox 29" descr="Section Header "/>
            <p:cNvSpPr txBox="1"/>
            <p:nvPr/>
          </p:nvSpPr>
          <p:spPr>
            <a:xfrm>
              <a:off x="8956548" y="11722608"/>
              <a:ext cx="69723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31" name="Picture 30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9895" y="12514189"/>
              <a:ext cx="1399032" cy="112776"/>
            </a:xfrm>
            <a:prstGeom prst="rect">
              <a:avLst/>
            </a:prstGeom>
          </p:spPr>
        </p:pic>
      </p:grpSp>
      <p:sp>
        <p:nvSpPr>
          <p:cNvPr id="32" name="TextBox 31"/>
          <p:cNvSpPr txBox="1"/>
          <p:nvPr/>
        </p:nvSpPr>
        <p:spPr>
          <a:xfrm>
            <a:off x="24839674" y="11927199"/>
            <a:ext cx="69723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grpSp>
        <p:nvGrpSpPr>
          <p:cNvPr id="33" name="Group 32" descr="Section Header and gold boundless bar"/>
          <p:cNvGrpSpPr/>
          <p:nvPr/>
        </p:nvGrpSpPr>
        <p:grpSpPr>
          <a:xfrm>
            <a:off x="16843248" y="15759765"/>
            <a:ext cx="6972300" cy="904357"/>
            <a:chOff x="8956548" y="11722608"/>
            <a:chExt cx="6972300" cy="904357"/>
          </a:xfrm>
        </p:grpSpPr>
        <p:sp>
          <p:nvSpPr>
            <p:cNvPr id="34" name="TextBox 33" descr="Section Header "/>
            <p:cNvSpPr txBox="1"/>
            <p:nvPr/>
          </p:nvSpPr>
          <p:spPr>
            <a:xfrm>
              <a:off x="8956548" y="11722608"/>
              <a:ext cx="69723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35" name="Picture 34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9895" y="12514189"/>
              <a:ext cx="1399032" cy="112776"/>
            </a:xfrm>
            <a:prstGeom prst="rect">
              <a:avLst/>
            </a:prstGeom>
          </p:spPr>
        </p:pic>
      </p:grpSp>
      <p:sp>
        <p:nvSpPr>
          <p:cNvPr id="36" name="TextBox 35"/>
          <p:cNvSpPr txBox="1"/>
          <p:nvPr/>
        </p:nvSpPr>
        <p:spPr>
          <a:xfrm>
            <a:off x="16916399" y="16994327"/>
            <a:ext cx="69723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803100" y="20116768"/>
            <a:ext cx="697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Photo caption here Lorem ipsum dolor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</p:txBody>
      </p:sp>
      <p:sp>
        <p:nvSpPr>
          <p:cNvPr id="40" name="Rectangle 39" descr="Photo placeholder"/>
          <p:cNvSpPr/>
          <p:nvPr/>
        </p:nvSpPr>
        <p:spPr>
          <a:xfrm>
            <a:off x="24803098" y="16429136"/>
            <a:ext cx="6972302" cy="3563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655777" y="17980225"/>
            <a:ext cx="526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PHOTO HERE</a:t>
            </a:r>
          </a:p>
        </p:txBody>
      </p:sp>
      <p:graphicFrame>
        <p:nvGraphicFramePr>
          <p:cNvPr id="53" name="Chart 52" descr="ring chart place holder"/>
          <p:cNvGraphicFramePr/>
          <p:nvPr>
            <p:extLst>
              <p:ext uri="{D42A27DB-BD31-4B8C-83A1-F6EECF244321}">
                <p14:modId xmlns:p14="http://schemas.microsoft.com/office/powerpoint/2010/main" val="521729531"/>
              </p:ext>
            </p:extLst>
          </p:nvPr>
        </p:nvGraphicFramePr>
        <p:xfrm>
          <a:off x="16948673" y="11258955"/>
          <a:ext cx="3410174" cy="3759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Chart 54" descr="ring chart place holder"/>
          <p:cNvGraphicFramePr/>
          <p:nvPr>
            <p:extLst>
              <p:ext uri="{D42A27DB-BD31-4B8C-83A1-F6EECF244321}">
                <p14:modId xmlns:p14="http://schemas.microsoft.com/office/powerpoint/2010/main" val="532496816"/>
              </p:ext>
            </p:extLst>
          </p:nvPr>
        </p:nvGraphicFramePr>
        <p:xfrm>
          <a:off x="20815557" y="11630522"/>
          <a:ext cx="2920211" cy="3219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6" name="Chart 55"/>
          <p:cNvGraphicFramePr/>
          <p:nvPr>
            <p:extLst>
              <p:ext uri="{D42A27DB-BD31-4B8C-83A1-F6EECF244321}">
                <p14:modId xmlns:p14="http://schemas.microsoft.com/office/powerpoint/2010/main" val="805560518"/>
              </p:ext>
            </p:extLst>
          </p:nvPr>
        </p:nvGraphicFramePr>
        <p:xfrm>
          <a:off x="20489418" y="11258955"/>
          <a:ext cx="3410174" cy="3759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17494051" y="14976769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1034796" y="14976769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6916400" y="11007510"/>
            <a:ext cx="69723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056250" y="5314679"/>
            <a:ext cx="69723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1722708" y="9745513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 LABEL</a:t>
            </a:r>
          </a:p>
        </p:txBody>
      </p:sp>
      <p:graphicFrame>
        <p:nvGraphicFramePr>
          <p:cNvPr id="64" name="Chart 63" descr="line chart placeholder"/>
          <p:cNvGraphicFramePr/>
          <p:nvPr>
            <p:extLst>
              <p:ext uri="{D42A27DB-BD31-4B8C-83A1-F6EECF244321}">
                <p14:modId xmlns:p14="http://schemas.microsoft.com/office/powerpoint/2010/main" val="1109629463"/>
              </p:ext>
            </p:extLst>
          </p:nvPr>
        </p:nvGraphicFramePr>
        <p:xfrm>
          <a:off x="25346187" y="6055531"/>
          <a:ext cx="6429213" cy="346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6" name="TextBox 65"/>
          <p:cNvSpPr txBox="1"/>
          <p:nvPr/>
        </p:nvSpPr>
        <p:spPr>
          <a:xfrm rot="10800000">
            <a:off x="24839674" y="6417675"/>
            <a:ext cx="461665" cy="27839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816816" y="5314679"/>
            <a:ext cx="69723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7401084" y="9745513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 LABEL</a:t>
            </a:r>
          </a:p>
        </p:txBody>
      </p:sp>
      <p:pic>
        <p:nvPicPr>
          <p:cNvPr id="47" name="Picture 46" descr="Gold Boundless Bar" title="Gold Boundless Bar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534613"/>
            <a:ext cx="3877056" cy="950976"/>
          </a:xfrm>
          <a:prstGeom prst="rect">
            <a:avLst/>
          </a:prstGeom>
        </p:spPr>
      </p:pic>
      <p:cxnSp>
        <p:nvCxnSpPr>
          <p:cNvPr id="5" name="Straight Connector 4" descr="Gold rule line divider"/>
          <p:cNvCxnSpPr/>
          <p:nvPr/>
        </p:nvCxnSpPr>
        <p:spPr>
          <a:xfrm>
            <a:off x="8598568" y="5458380"/>
            <a:ext cx="0" cy="15344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 descr="Gold rule line divider"/>
          <p:cNvCxnSpPr/>
          <p:nvPr/>
        </p:nvCxnSpPr>
        <p:spPr>
          <a:xfrm>
            <a:off x="16459200" y="5466535"/>
            <a:ext cx="0" cy="15344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 descr="Gold rule line divider"/>
          <p:cNvCxnSpPr/>
          <p:nvPr/>
        </p:nvCxnSpPr>
        <p:spPr>
          <a:xfrm>
            <a:off x="24346568" y="5458380"/>
            <a:ext cx="0" cy="15344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White Block W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5071" y="2147368"/>
            <a:ext cx="3974592" cy="26859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4CC9D1-F2F0-7844-9395-808F1122D0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899846" y="671898"/>
            <a:ext cx="7896820" cy="44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6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1">
      <a:dk1>
        <a:srgbClr val="33006F"/>
      </a:dk1>
      <a:lt1>
        <a:srgbClr val="E8D3A2"/>
      </a:lt1>
      <a:dk2>
        <a:srgbClr val="797979"/>
      </a:dk2>
      <a:lt2>
        <a:srgbClr val="917B4C"/>
      </a:lt2>
      <a:accent1>
        <a:srgbClr val="33016F"/>
      </a:accent1>
      <a:accent2>
        <a:srgbClr val="E8D3A2"/>
      </a:accent2>
      <a:accent3>
        <a:srgbClr val="797979"/>
      </a:accent3>
      <a:accent4>
        <a:srgbClr val="917B43"/>
      </a:accent4>
      <a:accent5>
        <a:srgbClr val="424242"/>
      </a:accent5>
      <a:accent6>
        <a:srgbClr val="797979"/>
      </a:accent6>
      <a:hlink>
        <a:srgbClr val="A9A9A9"/>
      </a:hlink>
      <a:folHlink>
        <a:srgbClr val="D5D5D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449</TotalTime>
  <Words>285</Words>
  <Application>Microsoft Macintosh PowerPoint</Application>
  <PresentationFormat>Custom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Encode Sans Normal Black</vt:lpstr>
      <vt:lpstr>Open Sans</vt:lpstr>
      <vt:lpstr>Uni Sans Book</vt:lpstr>
      <vt:lpstr>Wingdings</vt:lpstr>
      <vt:lpstr>Office Theme</vt:lpstr>
      <vt:lpstr>PROJECT TITLE HERE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HERE</dc:title>
  <dc:creator>Sydney Brown</dc:creator>
  <cp:lastModifiedBy>Microsoft Office User</cp:lastModifiedBy>
  <cp:revision>20</cp:revision>
  <dcterms:created xsi:type="dcterms:W3CDTF">2018-02-06T21:34:11Z</dcterms:created>
  <dcterms:modified xsi:type="dcterms:W3CDTF">2018-06-06T21:35:39Z</dcterms:modified>
</cp:coreProperties>
</file>